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324" r:id="rId2"/>
    <p:sldId id="323" r:id="rId3"/>
    <p:sldId id="304" r:id="rId4"/>
    <p:sldId id="314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D83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44" d="100"/>
          <a:sy n="44" d="100"/>
        </p:scale>
        <p:origin x="29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C7FF0574-1ACB-03B6-CFBF-E65AC118DE78}"/>
              </a:ext>
            </a:extLst>
          </p:cNvPr>
          <p:cNvGrpSpPr/>
          <p:nvPr/>
        </p:nvGrpSpPr>
        <p:grpSpPr>
          <a:xfrm>
            <a:off x="0" y="315686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7D5EC1F-DBD0-189D-074E-FE172FF6BCF9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EE501E8-8DE5-D980-571A-71A9C14E27DF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J’apprends à lire l’heure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B0373BFB-795C-4F3A-644E-F2C650D43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7920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160157" y="1022357"/>
            <a:ext cx="4075873" cy="736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highlight>
                  <a:srgbClr val="FFFF00"/>
                </a:highlight>
              </a:rPr>
              <a:t>Il est </a:t>
            </a:r>
            <a:r>
              <a:rPr lang="fr-FR" sz="4000" dirty="0">
                <a:highlight>
                  <a:srgbClr val="FFFF00"/>
                </a:highlight>
              </a:rPr>
              <a:t>21 h 45</a:t>
            </a:r>
            <a:r>
              <a:rPr lang="fr-FR" sz="4000" dirty="0"/>
              <a:t>.</a:t>
            </a:r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9D273DA-B18B-754B-648A-466128B73316}"/>
              </a:ext>
            </a:extLst>
          </p:cNvPr>
          <p:cNvSpPr txBox="1">
            <a:spLocks/>
          </p:cNvSpPr>
          <p:nvPr/>
        </p:nvSpPr>
        <p:spPr>
          <a:xfrm>
            <a:off x="2579756" y="5390498"/>
            <a:ext cx="565888" cy="73627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A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BFCC3D2-0DB3-540A-00C3-71144A47FDB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33024" y="2184240"/>
            <a:ext cx="3103101" cy="3109197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4DE7E310-77E6-AFF0-61EA-BAEE83F3E9C0}"/>
              </a:ext>
            </a:extLst>
          </p:cNvPr>
          <p:cNvSpPr txBox="1">
            <a:spLocks/>
          </p:cNvSpPr>
          <p:nvPr/>
        </p:nvSpPr>
        <p:spPr>
          <a:xfrm>
            <a:off x="6401631" y="5390498"/>
            <a:ext cx="565888" cy="73932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608DBD1-0764-C77A-D733-B84D39E4951F}"/>
              </a:ext>
            </a:extLst>
          </p:cNvPr>
          <p:cNvSpPr txBox="1">
            <a:spLocks/>
          </p:cNvSpPr>
          <p:nvPr/>
        </p:nvSpPr>
        <p:spPr>
          <a:xfrm>
            <a:off x="2579756" y="5390498"/>
            <a:ext cx="565888" cy="73627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A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EFA66631-0668-93A8-CDE1-2D647A8DC1FA}"/>
              </a:ext>
            </a:extLst>
          </p:cNvPr>
          <p:cNvCxnSpPr>
            <a:cxnSpLocks/>
          </p:cNvCxnSpPr>
          <p:nvPr/>
        </p:nvCxnSpPr>
        <p:spPr>
          <a:xfrm flipH="1">
            <a:off x="5965371" y="3697942"/>
            <a:ext cx="73153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6A0F3E6D-EF2E-650A-9624-867B3B39D759}"/>
              </a:ext>
            </a:extLst>
          </p:cNvPr>
          <p:cNvCxnSpPr>
            <a:cxnSpLocks/>
          </p:cNvCxnSpPr>
          <p:nvPr/>
        </p:nvCxnSpPr>
        <p:spPr>
          <a:xfrm flipV="1">
            <a:off x="6696903" y="2743200"/>
            <a:ext cx="609588" cy="95407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 15">
            <a:extLst>
              <a:ext uri="{FF2B5EF4-FFF2-40B4-BE49-F238E27FC236}">
                <a16:creationId xmlns:a16="http://schemas.microsoft.com/office/drawing/2014/main" id="{F483960B-3F03-7883-305B-44EA27A554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82534" y="2230177"/>
            <a:ext cx="3103101" cy="3109197"/>
          </a:xfrm>
          <a:prstGeom prst="rect">
            <a:avLst/>
          </a:prstGeom>
        </p:spPr>
      </p:pic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AA8E229E-7101-AF80-8B5F-FC4BCB1AA267}"/>
              </a:ext>
            </a:extLst>
          </p:cNvPr>
          <p:cNvCxnSpPr>
            <a:cxnSpLocks/>
          </p:cNvCxnSpPr>
          <p:nvPr/>
        </p:nvCxnSpPr>
        <p:spPr>
          <a:xfrm flipH="1" flipV="1">
            <a:off x="2104103" y="3519948"/>
            <a:ext cx="726770" cy="23868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F311256F-6B9F-F0BD-8411-502998E2B4B1}"/>
              </a:ext>
            </a:extLst>
          </p:cNvPr>
          <p:cNvCxnSpPr>
            <a:cxnSpLocks/>
          </p:cNvCxnSpPr>
          <p:nvPr/>
        </p:nvCxnSpPr>
        <p:spPr>
          <a:xfrm flipH="1">
            <a:off x="1541417" y="3758631"/>
            <a:ext cx="1289456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partiel 18">
            <a:extLst>
              <a:ext uri="{FF2B5EF4-FFF2-40B4-BE49-F238E27FC236}">
                <a16:creationId xmlns:a16="http://schemas.microsoft.com/office/drawing/2014/main" id="{5356C4CA-A6BD-DA3F-C0F4-B8B33A424AF8}"/>
              </a:ext>
            </a:extLst>
          </p:cNvPr>
          <p:cNvSpPr/>
          <p:nvPr/>
        </p:nvSpPr>
        <p:spPr>
          <a:xfrm rot="16200000">
            <a:off x="1383413" y="2311171"/>
            <a:ext cx="2894920" cy="2894920"/>
          </a:xfrm>
          <a:prstGeom prst="pie">
            <a:avLst/>
          </a:prstGeom>
          <a:solidFill>
            <a:srgbClr val="44D83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98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Quelle horloge indique l’heure indiquée 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82534" y="2230177"/>
            <a:ext cx="3103101" cy="3109197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 flipH="1">
            <a:off x="2382982" y="3758631"/>
            <a:ext cx="447891" cy="595655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>
            <a:off x="2830873" y="3758631"/>
            <a:ext cx="1099859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160157" y="1022357"/>
            <a:ext cx="4075873" cy="736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highlight>
                  <a:srgbClr val="FFFF00"/>
                </a:highlight>
              </a:rPr>
              <a:t>Il est </a:t>
            </a:r>
            <a:r>
              <a:rPr lang="fr-FR" sz="4000" dirty="0">
                <a:highlight>
                  <a:srgbClr val="FFFF00"/>
                </a:highlight>
              </a:rPr>
              <a:t>19 h 30</a:t>
            </a:r>
            <a:r>
              <a:rPr lang="fr-FR" sz="4000" dirty="0"/>
              <a:t>.</a:t>
            </a:r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9D273DA-B18B-754B-648A-466128B73316}"/>
              </a:ext>
            </a:extLst>
          </p:cNvPr>
          <p:cNvSpPr txBox="1">
            <a:spLocks/>
          </p:cNvSpPr>
          <p:nvPr/>
        </p:nvSpPr>
        <p:spPr>
          <a:xfrm>
            <a:off x="2579756" y="5390498"/>
            <a:ext cx="565888" cy="73627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A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BFCC3D2-0DB3-540A-00C3-71144A47FDB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33024" y="2184240"/>
            <a:ext cx="3103101" cy="3109197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4DE7E310-77E6-AFF0-61EA-BAEE83F3E9C0}"/>
              </a:ext>
            </a:extLst>
          </p:cNvPr>
          <p:cNvSpPr txBox="1">
            <a:spLocks/>
          </p:cNvSpPr>
          <p:nvPr/>
        </p:nvSpPr>
        <p:spPr>
          <a:xfrm>
            <a:off x="6401631" y="5390498"/>
            <a:ext cx="565888" cy="73932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B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27B6FB3F-F9A3-344C-D237-C8184184A093}"/>
              </a:ext>
            </a:extLst>
          </p:cNvPr>
          <p:cNvCxnSpPr>
            <a:cxnSpLocks/>
          </p:cNvCxnSpPr>
          <p:nvPr/>
        </p:nvCxnSpPr>
        <p:spPr>
          <a:xfrm flipH="1">
            <a:off x="6202878" y="3738838"/>
            <a:ext cx="481696" cy="52061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6C7BDF26-996C-1D0C-5184-55BCF437C835}"/>
              </a:ext>
            </a:extLst>
          </p:cNvPr>
          <p:cNvCxnSpPr>
            <a:cxnSpLocks/>
          </p:cNvCxnSpPr>
          <p:nvPr/>
        </p:nvCxnSpPr>
        <p:spPr>
          <a:xfrm>
            <a:off x="6696903" y="3697276"/>
            <a:ext cx="0" cy="123890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3809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82534" y="2230177"/>
            <a:ext cx="3103101" cy="3109197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160157" y="1022357"/>
            <a:ext cx="4075873" cy="736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highlight>
                  <a:srgbClr val="FFFF00"/>
                </a:highlight>
              </a:rPr>
              <a:t>Il est </a:t>
            </a:r>
            <a:r>
              <a:rPr lang="fr-FR" sz="4000" dirty="0">
                <a:highlight>
                  <a:srgbClr val="FFFF00"/>
                </a:highlight>
              </a:rPr>
              <a:t>19 h 30</a:t>
            </a:r>
            <a:r>
              <a:rPr lang="fr-FR" sz="4000" dirty="0"/>
              <a:t>.</a:t>
            </a:r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9D273DA-B18B-754B-648A-466128B73316}"/>
              </a:ext>
            </a:extLst>
          </p:cNvPr>
          <p:cNvSpPr txBox="1">
            <a:spLocks/>
          </p:cNvSpPr>
          <p:nvPr/>
        </p:nvSpPr>
        <p:spPr>
          <a:xfrm>
            <a:off x="2579756" y="5390498"/>
            <a:ext cx="565888" cy="73627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A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BFCC3D2-0DB3-540A-00C3-71144A47FDB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33024" y="2184240"/>
            <a:ext cx="3103101" cy="3109197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4DE7E310-77E6-AFF0-61EA-BAEE83F3E9C0}"/>
              </a:ext>
            </a:extLst>
          </p:cNvPr>
          <p:cNvSpPr txBox="1">
            <a:spLocks/>
          </p:cNvSpPr>
          <p:nvPr/>
        </p:nvSpPr>
        <p:spPr>
          <a:xfrm>
            <a:off x="6401631" y="5390498"/>
            <a:ext cx="565888" cy="73932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608DBD1-0764-C77A-D733-B84D39E4951F}"/>
              </a:ext>
            </a:extLst>
          </p:cNvPr>
          <p:cNvSpPr txBox="1">
            <a:spLocks/>
          </p:cNvSpPr>
          <p:nvPr/>
        </p:nvSpPr>
        <p:spPr>
          <a:xfrm>
            <a:off x="6401630" y="5390498"/>
            <a:ext cx="565888" cy="73627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B</a:t>
            </a: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795B0766-DC97-0810-2A66-F3FF8730F0DE}"/>
              </a:ext>
            </a:extLst>
          </p:cNvPr>
          <p:cNvCxnSpPr>
            <a:cxnSpLocks/>
          </p:cNvCxnSpPr>
          <p:nvPr/>
        </p:nvCxnSpPr>
        <p:spPr>
          <a:xfrm flipH="1">
            <a:off x="2382982" y="3758631"/>
            <a:ext cx="447891" cy="595655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1AC0D158-ABA6-452F-8F23-A85DA4BF90B6}"/>
              </a:ext>
            </a:extLst>
          </p:cNvPr>
          <p:cNvCxnSpPr>
            <a:cxnSpLocks/>
          </p:cNvCxnSpPr>
          <p:nvPr/>
        </p:nvCxnSpPr>
        <p:spPr>
          <a:xfrm>
            <a:off x="2830873" y="3758631"/>
            <a:ext cx="1099859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E0798A5C-D7C4-1CED-67F1-8589B42315CA}"/>
              </a:ext>
            </a:extLst>
          </p:cNvPr>
          <p:cNvCxnSpPr>
            <a:cxnSpLocks/>
          </p:cNvCxnSpPr>
          <p:nvPr/>
        </p:nvCxnSpPr>
        <p:spPr>
          <a:xfrm flipH="1">
            <a:off x="6202878" y="3738838"/>
            <a:ext cx="481696" cy="52061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4EC912F6-E575-5942-8808-6B331048D57C}"/>
              </a:ext>
            </a:extLst>
          </p:cNvPr>
          <p:cNvCxnSpPr>
            <a:cxnSpLocks/>
          </p:cNvCxnSpPr>
          <p:nvPr/>
        </p:nvCxnSpPr>
        <p:spPr>
          <a:xfrm>
            <a:off x="6696903" y="3697276"/>
            <a:ext cx="0" cy="123890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partiel 9">
            <a:extLst>
              <a:ext uri="{FF2B5EF4-FFF2-40B4-BE49-F238E27FC236}">
                <a16:creationId xmlns:a16="http://schemas.microsoft.com/office/drawing/2014/main" id="{40D0DEC2-D9BB-55E4-E756-3D1AC61226AC}"/>
              </a:ext>
            </a:extLst>
          </p:cNvPr>
          <p:cNvSpPr/>
          <p:nvPr/>
        </p:nvSpPr>
        <p:spPr>
          <a:xfrm rot="16200000">
            <a:off x="5198093" y="2309587"/>
            <a:ext cx="2894920" cy="2894920"/>
          </a:xfrm>
          <a:prstGeom prst="pie">
            <a:avLst>
              <a:gd name="adj1" fmla="val 0"/>
              <a:gd name="adj2" fmla="val 10765254"/>
            </a:avLst>
          </a:prstGeom>
          <a:solidFill>
            <a:srgbClr val="44D83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172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02288-CAF5-F625-610F-04AB4A7D4F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4E2B7D-31B4-D512-1913-CAFD1E7BD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Observe.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6924FBF-896E-FAF2-44B0-07BDF4CF699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88736" y="2245200"/>
            <a:ext cx="2087568" cy="2091669"/>
          </a:xfrm>
          <a:prstGeom prst="rect">
            <a:avLst/>
          </a:prstGeom>
        </p:spPr>
      </p:pic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A353D04D-8942-89CB-1969-290759D5AAC5}"/>
              </a:ext>
            </a:extLst>
          </p:cNvPr>
          <p:cNvCxnSpPr>
            <a:cxnSpLocks/>
          </p:cNvCxnSpPr>
          <p:nvPr/>
        </p:nvCxnSpPr>
        <p:spPr>
          <a:xfrm>
            <a:off x="1632520" y="3291034"/>
            <a:ext cx="77254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c partiel 15">
            <a:extLst>
              <a:ext uri="{FF2B5EF4-FFF2-40B4-BE49-F238E27FC236}">
                <a16:creationId xmlns:a16="http://schemas.microsoft.com/office/drawing/2014/main" id="{43F48344-349C-FB21-4589-076E01187823}"/>
              </a:ext>
            </a:extLst>
          </p:cNvPr>
          <p:cNvSpPr/>
          <p:nvPr/>
        </p:nvSpPr>
        <p:spPr>
          <a:xfrm rot="16200000">
            <a:off x="733360" y="2391874"/>
            <a:ext cx="1798319" cy="1798319"/>
          </a:xfrm>
          <a:prstGeom prst="pie">
            <a:avLst>
              <a:gd name="adj1" fmla="val 0"/>
              <a:gd name="adj2" fmla="val 5336447"/>
            </a:avLst>
          </a:prstGeom>
          <a:solidFill>
            <a:srgbClr val="44D83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5825E94F-A2C1-3B85-C0AB-399B90DA10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5F5E119-D697-0896-B985-78885C408975}"/>
              </a:ext>
            </a:extLst>
          </p:cNvPr>
          <p:cNvSpPr txBox="1"/>
          <p:nvPr/>
        </p:nvSpPr>
        <p:spPr>
          <a:xfrm>
            <a:off x="284778" y="4483543"/>
            <a:ext cx="26954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15 minutes</a:t>
            </a:r>
          </a:p>
          <a:p>
            <a:pPr algn="ctr"/>
            <a:r>
              <a:rPr lang="fr-FR" sz="2800" dirty="0"/>
              <a:t>un quart d’heure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57C0FC2B-CD97-49D8-20C8-FFC486230C6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28844" y="2245200"/>
            <a:ext cx="2087568" cy="2091669"/>
          </a:xfrm>
          <a:prstGeom prst="rect">
            <a:avLst/>
          </a:prstGeom>
        </p:spPr>
      </p:pic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092DAB9B-F188-3134-DE96-8D4398B69B9A}"/>
              </a:ext>
            </a:extLst>
          </p:cNvPr>
          <p:cNvCxnSpPr>
            <a:cxnSpLocks/>
          </p:cNvCxnSpPr>
          <p:nvPr/>
        </p:nvCxnSpPr>
        <p:spPr>
          <a:xfrm>
            <a:off x="4472628" y="3291034"/>
            <a:ext cx="0" cy="62612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partiel 21">
            <a:extLst>
              <a:ext uri="{FF2B5EF4-FFF2-40B4-BE49-F238E27FC236}">
                <a16:creationId xmlns:a16="http://schemas.microsoft.com/office/drawing/2014/main" id="{3D3719B7-3FD6-F1EE-077C-AB29321DB108}"/>
              </a:ext>
            </a:extLst>
          </p:cNvPr>
          <p:cNvSpPr/>
          <p:nvPr/>
        </p:nvSpPr>
        <p:spPr>
          <a:xfrm rot="16200000">
            <a:off x="3573468" y="2391874"/>
            <a:ext cx="1798319" cy="1798319"/>
          </a:xfrm>
          <a:prstGeom prst="pie">
            <a:avLst>
              <a:gd name="adj1" fmla="val 0"/>
              <a:gd name="adj2" fmla="val 10786293"/>
            </a:avLst>
          </a:prstGeom>
          <a:solidFill>
            <a:srgbClr val="44D83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F5594D1-D4AD-FCD2-59CA-5BBDA48AC698}"/>
              </a:ext>
            </a:extLst>
          </p:cNvPr>
          <p:cNvSpPr txBox="1"/>
          <p:nvPr/>
        </p:nvSpPr>
        <p:spPr>
          <a:xfrm>
            <a:off x="3124886" y="4483543"/>
            <a:ext cx="26954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30 minutes</a:t>
            </a:r>
          </a:p>
          <a:p>
            <a:pPr algn="ctr"/>
            <a:r>
              <a:rPr lang="fr-FR" sz="2800" dirty="0"/>
              <a:t>une demi-heure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13EDAC9B-1515-65F4-78F6-A3BB09FC8EE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467698" y="2245200"/>
            <a:ext cx="2087568" cy="2091669"/>
          </a:xfrm>
          <a:prstGeom prst="rect">
            <a:avLst/>
          </a:prstGeom>
        </p:spPr>
      </p:pic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074D032D-7212-3BD4-19BD-B8197CBF55B8}"/>
              </a:ext>
            </a:extLst>
          </p:cNvPr>
          <p:cNvCxnSpPr>
            <a:cxnSpLocks/>
          </p:cNvCxnSpPr>
          <p:nvPr/>
        </p:nvCxnSpPr>
        <p:spPr>
          <a:xfrm flipH="1">
            <a:off x="6772275" y="3291034"/>
            <a:ext cx="73920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rc partiel 25">
            <a:extLst>
              <a:ext uri="{FF2B5EF4-FFF2-40B4-BE49-F238E27FC236}">
                <a16:creationId xmlns:a16="http://schemas.microsoft.com/office/drawing/2014/main" id="{73FEFD2A-D9D9-9B71-7CD6-8DC6B3034E13}"/>
              </a:ext>
            </a:extLst>
          </p:cNvPr>
          <p:cNvSpPr/>
          <p:nvPr/>
        </p:nvSpPr>
        <p:spPr>
          <a:xfrm rot="16200000">
            <a:off x="6612322" y="2391874"/>
            <a:ext cx="1798319" cy="1798319"/>
          </a:xfrm>
          <a:prstGeom prst="pie">
            <a:avLst>
              <a:gd name="adj1" fmla="val 0"/>
              <a:gd name="adj2" fmla="val 16112045"/>
            </a:avLst>
          </a:prstGeom>
          <a:solidFill>
            <a:srgbClr val="44D83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7903C3FA-A7B9-B3E3-0868-E68C67B4574E}"/>
              </a:ext>
            </a:extLst>
          </p:cNvPr>
          <p:cNvSpPr txBox="1"/>
          <p:nvPr/>
        </p:nvSpPr>
        <p:spPr>
          <a:xfrm>
            <a:off x="6163740" y="4483543"/>
            <a:ext cx="26954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45 minutes</a:t>
            </a:r>
          </a:p>
          <a:p>
            <a:pPr algn="ctr"/>
            <a:r>
              <a:rPr lang="fr-FR" sz="2800" dirty="0"/>
              <a:t>trois quarts d’heure</a:t>
            </a:r>
          </a:p>
        </p:txBody>
      </p:sp>
    </p:spTree>
    <p:extLst>
      <p:ext uri="{BB962C8B-B14F-4D97-AF65-F5344CB8AC3E}">
        <p14:creationId xmlns:p14="http://schemas.microsoft.com/office/powerpoint/2010/main" val="2980433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/>
      <p:bldP spid="22" grpId="0" animBg="1"/>
      <p:bldP spid="23" grpId="0"/>
      <p:bldP spid="26" grpId="0" animBg="1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Quelle horloge indique l’heure indiquée 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82534" y="2230177"/>
            <a:ext cx="3103101" cy="3109197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>
            <a:off x="2858742" y="3784775"/>
            <a:ext cx="569268" cy="57346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 flipH="1">
            <a:off x="2826007" y="3738839"/>
            <a:ext cx="24658" cy="124483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160157" y="1022357"/>
            <a:ext cx="4075873" cy="736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highlight>
                  <a:srgbClr val="FFFF00"/>
                </a:highlight>
              </a:rPr>
              <a:t>Il est </a:t>
            </a:r>
            <a:r>
              <a:rPr lang="fr-FR" sz="4000" dirty="0">
                <a:highlight>
                  <a:srgbClr val="FFFF00"/>
                </a:highlight>
              </a:rPr>
              <a:t>4 h 30</a:t>
            </a:r>
            <a:r>
              <a:rPr lang="fr-FR" dirty="0"/>
              <a:t>.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9D273DA-B18B-754B-648A-466128B73316}"/>
              </a:ext>
            </a:extLst>
          </p:cNvPr>
          <p:cNvSpPr txBox="1">
            <a:spLocks/>
          </p:cNvSpPr>
          <p:nvPr/>
        </p:nvSpPr>
        <p:spPr>
          <a:xfrm>
            <a:off x="2579756" y="5390498"/>
            <a:ext cx="565888" cy="73627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A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BFCC3D2-0DB3-540A-00C3-71144A47FDB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33024" y="2184240"/>
            <a:ext cx="3103101" cy="3109197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4DE7E310-77E6-AFF0-61EA-BAEE83F3E9C0}"/>
              </a:ext>
            </a:extLst>
          </p:cNvPr>
          <p:cNvSpPr txBox="1">
            <a:spLocks/>
          </p:cNvSpPr>
          <p:nvPr/>
        </p:nvSpPr>
        <p:spPr>
          <a:xfrm>
            <a:off x="6401631" y="5390498"/>
            <a:ext cx="565888" cy="73932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B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27B6FB3F-F9A3-344C-D237-C8184184A093}"/>
              </a:ext>
            </a:extLst>
          </p:cNvPr>
          <p:cNvCxnSpPr>
            <a:cxnSpLocks/>
          </p:cNvCxnSpPr>
          <p:nvPr/>
        </p:nvCxnSpPr>
        <p:spPr>
          <a:xfrm>
            <a:off x="6696903" y="3697942"/>
            <a:ext cx="0" cy="72191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6C7BDF26-996C-1D0C-5184-55BCF437C835}"/>
              </a:ext>
            </a:extLst>
          </p:cNvPr>
          <p:cNvCxnSpPr>
            <a:cxnSpLocks/>
          </p:cNvCxnSpPr>
          <p:nvPr/>
        </p:nvCxnSpPr>
        <p:spPr>
          <a:xfrm>
            <a:off x="6696903" y="3697276"/>
            <a:ext cx="1164563" cy="71242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82534" y="2230177"/>
            <a:ext cx="3103101" cy="3109197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 flipH="1">
            <a:off x="2826007" y="3738839"/>
            <a:ext cx="24658" cy="124483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160157" y="1022357"/>
            <a:ext cx="4075873" cy="736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highlight>
                  <a:srgbClr val="FFFF00"/>
                </a:highlight>
              </a:rPr>
              <a:t>Il est </a:t>
            </a:r>
            <a:r>
              <a:rPr lang="fr-FR" sz="4000" dirty="0">
                <a:highlight>
                  <a:srgbClr val="FFFF00"/>
                </a:highlight>
              </a:rPr>
              <a:t>4 h 30</a:t>
            </a:r>
            <a:r>
              <a:rPr lang="fr-FR" dirty="0"/>
              <a:t>.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9D273DA-B18B-754B-648A-466128B73316}"/>
              </a:ext>
            </a:extLst>
          </p:cNvPr>
          <p:cNvSpPr txBox="1">
            <a:spLocks/>
          </p:cNvSpPr>
          <p:nvPr/>
        </p:nvSpPr>
        <p:spPr>
          <a:xfrm>
            <a:off x="2579756" y="5390498"/>
            <a:ext cx="565888" cy="73627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A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BFCC3D2-0DB3-540A-00C3-71144A47FDB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33024" y="2184240"/>
            <a:ext cx="3103101" cy="3109197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4DE7E310-77E6-AFF0-61EA-BAEE83F3E9C0}"/>
              </a:ext>
            </a:extLst>
          </p:cNvPr>
          <p:cNvSpPr txBox="1">
            <a:spLocks/>
          </p:cNvSpPr>
          <p:nvPr/>
        </p:nvSpPr>
        <p:spPr>
          <a:xfrm>
            <a:off x="6401631" y="5390498"/>
            <a:ext cx="565888" cy="73932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B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27B6FB3F-F9A3-344C-D237-C8184184A093}"/>
              </a:ext>
            </a:extLst>
          </p:cNvPr>
          <p:cNvCxnSpPr>
            <a:cxnSpLocks/>
          </p:cNvCxnSpPr>
          <p:nvPr/>
        </p:nvCxnSpPr>
        <p:spPr>
          <a:xfrm>
            <a:off x="6696903" y="3697942"/>
            <a:ext cx="0" cy="72191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6C7BDF26-996C-1D0C-5184-55BCF437C835}"/>
              </a:ext>
            </a:extLst>
          </p:cNvPr>
          <p:cNvCxnSpPr>
            <a:cxnSpLocks/>
          </p:cNvCxnSpPr>
          <p:nvPr/>
        </p:nvCxnSpPr>
        <p:spPr>
          <a:xfrm>
            <a:off x="6696903" y="3697276"/>
            <a:ext cx="1164563" cy="71242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>
            <a:extLst>
              <a:ext uri="{FF2B5EF4-FFF2-40B4-BE49-F238E27FC236}">
                <a16:creationId xmlns:a16="http://schemas.microsoft.com/office/drawing/2014/main" id="{E608DBD1-0764-C77A-D733-B84D39E4951F}"/>
              </a:ext>
            </a:extLst>
          </p:cNvPr>
          <p:cNvSpPr txBox="1">
            <a:spLocks/>
          </p:cNvSpPr>
          <p:nvPr/>
        </p:nvSpPr>
        <p:spPr>
          <a:xfrm>
            <a:off x="2575798" y="5390498"/>
            <a:ext cx="565888" cy="73627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A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F7ABCB8A-7BBE-2CA1-D2BB-C033986C2EC8}"/>
              </a:ext>
            </a:extLst>
          </p:cNvPr>
          <p:cNvCxnSpPr>
            <a:cxnSpLocks/>
          </p:cNvCxnSpPr>
          <p:nvPr/>
        </p:nvCxnSpPr>
        <p:spPr>
          <a:xfrm>
            <a:off x="2858742" y="3784775"/>
            <a:ext cx="569268" cy="57346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rc partiel 5">
            <a:extLst>
              <a:ext uri="{FF2B5EF4-FFF2-40B4-BE49-F238E27FC236}">
                <a16:creationId xmlns:a16="http://schemas.microsoft.com/office/drawing/2014/main" id="{B9D33DF2-4F13-7AF2-B98F-D595FD7BC848}"/>
              </a:ext>
            </a:extLst>
          </p:cNvPr>
          <p:cNvSpPr/>
          <p:nvPr/>
        </p:nvSpPr>
        <p:spPr>
          <a:xfrm rot="16200000">
            <a:off x="1378547" y="2337315"/>
            <a:ext cx="2894920" cy="2894920"/>
          </a:xfrm>
          <a:prstGeom prst="pie">
            <a:avLst>
              <a:gd name="adj1" fmla="val 0"/>
              <a:gd name="adj2" fmla="val 10736089"/>
            </a:avLst>
          </a:prstGeom>
          <a:solidFill>
            <a:srgbClr val="44D83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945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Quelle horloge indique l’heure indiquée 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82534" y="2230177"/>
            <a:ext cx="3103101" cy="3109197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 flipV="1">
            <a:off x="2838950" y="3115293"/>
            <a:ext cx="387180" cy="68927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160157" y="1022357"/>
            <a:ext cx="4075873" cy="736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highlight>
                  <a:srgbClr val="FFFF00"/>
                </a:highlight>
              </a:rPr>
              <a:t>Il est </a:t>
            </a:r>
            <a:r>
              <a:rPr lang="fr-FR" sz="4000" dirty="0">
                <a:highlight>
                  <a:srgbClr val="FFFF00"/>
                </a:highlight>
              </a:rPr>
              <a:t>13 h 15</a:t>
            </a:r>
            <a:r>
              <a:rPr lang="fr-FR" sz="4000" dirty="0"/>
              <a:t>.</a:t>
            </a:r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9D273DA-B18B-754B-648A-466128B73316}"/>
              </a:ext>
            </a:extLst>
          </p:cNvPr>
          <p:cNvSpPr txBox="1">
            <a:spLocks/>
          </p:cNvSpPr>
          <p:nvPr/>
        </p:nvSpPr>
        <p:spPr>
          <a:xfrm>
            <a:off x="2579756" y="5390498"/>
            <a:ext cx="565888" cy="73627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A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BFCC3D2-0DB3-540A-00C3-71144A47FDB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33024" y="2184240"/>
            <a:ext cx="3103101" cy="3109197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4DE7E310-77E6-AFF0-61EA-BAEE83F3E9C0}"/>
              </a:ext>
            </a:extLst>
          </p:cNvPr>
          <p:cNvSpPr txBox="1">
            <a:spLocks/>
          </p:cNvSpPr>
          <p:nvPr/>
        </p:nvSpPr>
        <p:spPr>
          <a:xfrm>
            <a:off x="6401631" y="5390498"/>
            <a:ext cx="565888" cy="73932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B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27B6FB3F-F9A3-344C-D237-C8184184A093}"/>
              </a:ext>
            </a:extLst>
          </p:cNvPr>
          <p:cNvCxnSpPr>
            <a:cxnSpLocks/>
          </p:cNvCxnSpPr>
          <p:nvPr/>
        </p:nvCxnSpPr>
        <p:spPr>
          <a:xfrm flipV="1">
            <a:off x="6696903" y="3036125"/>
            <a:ext cx="467876" cy="66181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83937EDD-F186-DF57-E064-61B59D9DA706}"/>
              </a:ext>
            </a:extLst>
          </p:cNvPr>
          <p:cNvCxnSpPr>
            <a:cxnSpLocks/>
          </p:cNvCxnSpPr>
          <p:nvPr/>
        </p:nvCxnSpPr>
        <p:spPr>
          <a:xfrm>
            <a:off x="6696903" y="3693804"/>
            <a:ext cx="1137589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DC66E79B-B74B-0C7E-8503-58FF8A3E4BD2}"/>
              </a:ext>
            </a:extLst>
          </p:cNvPr>
          <p:cNvCxnSpPr>
            <a:cxnSpLocks/>
          </p:cNvCxnSpPr>
          <p:nvPr/>
        </p:nvCxnSpPr>
        <p:spPr>
          <a:xfrm>
            <a:off x="2838950" y="3758631"/>
            <a:ext cx="0" cy="124048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6317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82534" y="2230177"/>
            <a:ext cx="3103101" cy="3109197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160157" y="1022357"/>
            <a:ext cx="4075873" cy="736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highlight>
                  <a:srgbClr val="FFFF00"/>
                </a:highlight>
              </a:rPr>
              <a:t>Il est </a:t>
            </a:r>
            <a:r>
              <a:rPr lang="fr-FR" sz="4000" dirty="0">
                <a:highlight>
                  <a:srgbClr val="FFFF00"/>
                </a:highlight>
              </a:rPr>
              <a:t>13 h 15</a:t>
            </a:r>
            <a:r>
              <a:rPr lang="fr-FR" dirty="0"/>
              <a:t>.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9D273DA-B18B-754B-648A-466128B73316}"/>
              </a:ext>
            </a:extLst>
          </p:cNvPr>
          <p:cNvSpPr txBox="1">
            <a:spLocks/>
          </p:cNvSpPr>
          <p:nvPr/>
        </p:nvSpPr>
        <p:spPr>
          <a:xfrm>
            <a:off x="2579756" y="5390498"/>
            <a:ext cx="565888" cy="73627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A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BFCC3D2-0DB3-540A-00C3-71144A47FDB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33024" y="2184240"/>
            <a:ext cx="3103101" cy="3109197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4DE7E310-77E6-AFF0-61EA-BAEE83F3E9C0}"/>
              </a:ext>
            </a:extLst>
          </p:cNvPr>
          <p:cNvSpPr txBox="1">
            <a:spLocks/>
          </p:cNvSpPr>
          <p:nvPr/>
        </p:nvSpPr>
        <p:spPr>
          <a:xfrm>
            <a:off x="6401631" y="5390498"/>
            <a:ext cx="565888" cy="73932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608DBD1-0764-C77A-D733-B84D39E4951F}"/>
              </a:ext>
            </a:extLst>
          </p:cNvPr>
          <p:cNvSpPr txBox="1">
            <a:spLocks/>
          </p:cNvSpPr>
          <p:nvPr/>
        </p:nvSpPr>
        <p:spPr>
          <a:xfrm>
            <a:off x="6401630" y="5390498"/>
            <a:ext cx="565888" cy="73627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B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E2AC6E49-D369-D210-C1C0-F167BE4CCEA4}"/>
              </a:ext>
            </a:extLst>
          </p:cNvPr>
          <p:cNvCxnSpPr>
            <a:cxnSpLocks/>
          </p:cNvCxnSpPr>
          <p:nvPr/>
        </p:nvCxnSpPr>
        <p:spPr>
          <a:xfrm flipV="1">
            <a:off x="2838950" y="3115293"/>
            <a:ext cx="387180" cy="68927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387B965E-35AC-8DF2-2160-097B06C70C88}"/>
              </a:ext>
            </a:extLst>
          </p:cNvPr>
          <p:cNvCxnSpPr>
            <a:cxnSpLocks/>
          </p:cNvCxnSpPr>
          <p:nvPr/>
        </p:nvCxnSpPr>
        <p:spPr>
          <a:xfrm>
            <a:off x="6696903" y="3693804"/>
            <a:ext cx="1137589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B7C1B791-5FEB-8648-B2C0-C39163B05A87}"/>
              </a:ext>
            </a:extLst>
          </p:cNvPr>
          <p:cNvCxnSpPr>
            <a:cxnSpLocks/>
          </p:cNvCxnSpPr>
          <p:nvPr/>
        </p:nvCxnSpPr>
        <p:spPr>
          <a:xfrm flipV="1">
            <a:off x="6696903" y="3036125"/>
            <a:ext cx="467876" cy="66181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7AC76B40-F80A-1949-5562-69F1F93558A4}"/>
              </a:ext>
            </a:extLst>
          </p:cNvPr>
          <p:cNvCxnSpPr>
            <a:cxnSpLocks/>
          </p:cNvCxnSpPr>
          <p:nvPr/>
        </p:nvCxnSpPr>
        <p:spPr>
          <a:xfrm>
            <a:off x="2838950" y="3758631"/>
            <a:ext cx="0" cy="124048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c partiel 7">
            <a:extLst>
              <a:ext uri="{FF2B5EF4-FFF2-40B4-BE49-F238E27FC236}">
                <a16:creationId xmlns:a16="http://schemas.microsoft.com/office/drawing/2014/main" id="{9A333E64-F542-F336-88EA-28C75622D0A4}"/>
              </a:ext>
            </a:extLst>
          </p:cNvPr>
          <p:cNvSpPr/>
          <p:nvPr/>
        </p:nvSpPr>
        <p:spPr>
          <a:xfrm rot="16200000">
            <a:off x="5249443" y="2306377"/>
            <a:ext cx="2894920" cy="2894920"/>
          </a:xfrm>
          <a:prstGeom prst="pie">
            <a:avLst>
              <a:gd name="adj1" fmla="val 0"/>
              <a:gd name="adj2" fmla="val 5337422"/>
            </a:avLst>
          </a:prstGeom>
          <a:solidFill>
            <a:srgbClr val="44D83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201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Quelle horloge indique l’heure indiquée 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82534" y="2230177"/>
            <a:ext cx="3103101" cy="3109197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 flipH="1">
            <a:off x="2054431" y="3758631"/>
            <a:ext cx="776442" cy="27502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>
            <a:off x="2830873" y="3758631"/>
            <a:ext cx="0" cy="131213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160157" y="1022357"/>
            <a:ext cx="4075873" cy="736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highlight>
                  <a:srgbClr val="FFFF00"/>
                </a:highlight>
              </a:rPr>
              <a:t>Il est </a:t>
            </a:r>
            <a:r>
              <a:rPr lang="fr-FR" sz="4000" dirty="0">
                <a:highlight>
                  <a:srgbClr val="FFFF00"/>
                </a:highlight>
              </a:rPr>
              <a:t>8 h 30</a:t>
            </a:r>
            <a:r>
              <a:rPr lang="fr-FR" sz="4000" dirty="0"/>
              <a:t>.</a:t>
            </a:r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9D273DA-B18B-754B-648A-466128B73316}"/>
              </a:ext>
            </a:extLst>
          </p:cNvPr>
          <p:cNvSpPr txBox="1">
            <a:spLocks/>
          </p:cNvSpPr>
          <p:nvPr/>
        </p:nvSpPr>
        <p:spPr>
          <a:xfrm>
            <a:off x="2579756" y="5390498"/>
            <a:ext cx="565888" cy="73627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A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BFCC3D2-0DB3-540A-00C3-71144A47FDB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33024" y="2184240"/>
            <a:ext cx="3103101" cy="3109197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4DE7E310-77E6-AFF0-61EA-BAEE83F3E9C0}"/>
              </a:ext>
            </a:extLst>
          </p:cNvPr>
          <p:cNvSpPr txBox="1">
            <a:spLocks/>
          </p:cNvSpPr>
          <p:nvPr/>
        </p:nvSpPr>
        <p:spPr>
          <a:xfrm>
            <a:off x="6401631" y="5390498"/>
            <a:ext cx="565888" cy="73932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B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27B6FB3F-F9A3-344C-D237-C8184184A093}"/>
              </a:ext>
            </a:extLst>
          </p:cNvPr>
          <p:cNvCxnSpPr>
            <a:cxnSpLocks/>
          </p:cNvCxnSpPr>
          <p:nvPr/>
        </p:nvCxnSpPr>
        <p:spPr>
          <a:xfrm flipH="1">
            <a:off x="6056416" y="3697942"/>
            <a:ext cx="640487" cy="46650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6C7BDF26-996C-1D0C-5184-55BCF437C835}"/>
              </a:ext>
            </a:extLst>
          </p:cNvPr>
          <p:cNvCxnSpPr>
            <a:cxnSpLocks/>
          </p:cNvCxnSpPr>
          <p:nvPr/>
        </p:nvCxnSpPr>
        <p:spPr>
          <a:xfrm flipV="1">
            <a:off x="6696903" y="2426525"/>
            <a:ext cx="0" cy="127075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5481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82534" y="2230177"/>
            <a:ext cx="3103101" cy="3109197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160157" y="1022357"/>
            <a:ext cx="4075873" cy="736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highlight>
                  <a:srgbClr val="FFFF00"/>
                </a:highlight>
              </a:rPr>
              <a:t>Il est </a:t>
            </a:r>
            <a:r>
              <a:rPr lang="fr-FR" sz="4000" dirty="0">
                <a:highlight>
                  <a:srgbClr val="FFFF00"/>
                </a:highlight>
              </a:rPr>
              <a:t>8 h 30</a:t>
            </a:r>
            <a:r>
              <a:rPr lang="fr-FR" sz="4000" dirty="0"/>
              <a:t>.</a:t>
            </a:r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9D273DA-B18B-754B-648A-466128B73316}"/>
              </a:ext>
            </a:extLst>
          </p:cNvPr>
          <p:cNvSpPr txBox="1">
            <a:spLocks/>
          </p:cNvSpPr>
          <p:nvPr/>
        </p:nvSpPr>
        <p:spPr>
          <a:xfrm>
            <a:off x="2579756" y="5390498"/>
            <a:ext cx="565888" cy="73627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A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BFCC3D2-0DB3-540A-00C3-71144A47FDB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33024" y="2184240"/>
            <a:ext cx="3103101" cy="3109197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4DE7E310-77E6-AFF0-61EA-BAEE83F3E9C0}"/>
              </a:ext>
            </a:extLst>
          </p:cNvPr>
          <p:cNvSpPr txBox="1">
            <a:spLocks/>
          </p:cNvSpPr>
          <p:nvPr/>
        </p:nvSpPr>
        <p:spPr>
          <a:xfrm>
            <a:off x="6401631" y="5390498"/>
            <a:ext cx="565888" cy="73932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608DBD1-0764-C77A-D733-B84D39E4951F}"/>
              </a:ext>
            </a:extLst>
          </p:cNvPr>
          <p:cNvSpPr txBox="1">
            <a:spLocks/>
          </p:cNvSpPr>
          <p:nvPr/>
        </p:nvSpPr>
        <p:spPr>
          <a:xfrm>
            <a:off x="2579756" y="5390498"/>
            <a:ext cx="565888" cy="73627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A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351A810D-0766-A22D-1AD9-97FB215C5348}"/>
              </a:ext>
            </a:extLst>
          </p:cNvPr>
          <p:cNvCxnSpPr>
            <a:cxnSpLocks/>
          </p:cNvCxnSpPr>
          <p:nvPr/>
        </p:nvCxnSpPr>
        <p:spPr>
          <a:xfrm>
            <a:off x="2830873" y="3758631"/>
            <a:ext cx="0" cy="131213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EBD10CD6-615D-2A9C-36AD-57B0C43BFE5B}"/>
              </a:ext>
            </a:extLst>
          </p:cNvPr>
          <p:cNvCxnSpPr>
            <a:cxnSpLocks/>
          </p:cNvCxnSpPr>
          <p:nvPr/>
        </p:nvCxnSpPr>
        <p:spPr>
          <a:xfrm flipH="1">
            <a:off x="6056416" y="3697942"/>
            <a:ext cx="640487" cy="46650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B96F4D9D-81DE-316E-27A7-CD5F5F009ECB}"/>
              </a:ext>
            </a:extLst>
          </p:cNvPr>
          <p:cNvCxnSpPr>
            <a:cxnSpLocks/>
          </p:cNvCxnSpPr>
          <p:nvPr/>
        </p:nvCxnSpPr>
        <p:spPr>
          <a:xfrm flipV="1">
            <a:off x="6696903" y="2426525"/>
            <a:ext cx="0" cy="127075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4F812E07-D4E7-0298-9D00-E36AE35650BC}"/>
              </a:ext>
            </a:extLst>
          </p:cNvPr>
          <p:cNvCxnSpPr>
            <a:cxnSpLocks/>
          </p:cNvCxnSpPr>
          <p:nvPr/>
        </p:nvCxnSpPr>
        <p:spPr>
          <a:xfrm flipH="1">
            <a:off x="2054431" y="3758631"/>
            <a:ext cx="776442" cy="27502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rc partiel 5">
            <a:extLst>
              <a:ext uri="{FF2B5EF4-FFF2-40B4-BE49-F238E27FC236}">
                <a16:creationId xmlns:a16="http://schemas.microsoft.com/office/drawing/2014/main" id="{7E08FFFD-2B5F-F2DC-8787-5C77B38940F7}"/>
              </a:ext>
            </a:extLst>
          </p:cNvPr>
          <p:cNvSpPr/>
          <p:nvPr/>
        </p:nvSpPr>
        <p:spPr>
          <a:xfrm rot="16200000">
            <a:off x="1378547" y="2337315"/>
            <a:ext cx="2894920" cy="2894920"/>
          </a:xfrm>
          <a:prstGeom prst="pie">
            <a:avLst>
              <a:gd name="adj1" fmla="val 0"/>
              <a:gd name="adj2" fmla="val 10762727"/>
            </a:avLst>
          </a:prstGeom>
          <a:solidFill>
            <a:srgbClr val="44D83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241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Quelle horloge indique l’heure indiquée 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160157" y="1022357"/>
            <a:ext cx="4075873" cy="736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highlight>
                  <a:srgbClr val="FFFF00"/>
                </a:highlight>
              </a:rPr>
              <a:t>Il est </a:t>
            </a:r>
            <a:r>
              <a:rPr lang="fr-FR" sz="4000" dirty="0">
                <a:highlight>
                  <a:srgbClr val="FFFF00"/>
                </a:highlight>
              </a:rPr>
              <a:t>21 h 45</a:t>
            </a:r>
            <a:r>
              <a:rPr lang="fr-FR" sz="4000" dirty="0"/>
              <a:t>.</a:t>
            </a:r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9D273DA-B18B-754B-648A-466128B73316}"/>
              </a:ext>
            </a:extLst>
          </p:cNvPr>
          <p:cNvSpPr txBox="1">
            <a:spLocks/>
          </p:cNvSpPr>
          <p:nvPr/>
        </p:nvSpPr>
        <p:spPr>
          <a:xfrm>
            <a:off x="2579756" y="5390498"/>
            <a:ext cx="565888" cy="73627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A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BFCC3D2-0DB3-540A-00C3-71144A47FDB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33024" y="2184240"/>
            <a:ext cx="3103101" cy="3109197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4DE7E310-77E6-AFF0-61EA-BAEE83F3E9C0}"/>
              </a:ext>
            </a:extLst>
          </p:cNvPr>
          <p:cNvSpPr txBox="1">
            <a:spLocks/>
          </p:cNvSpPr>
          <p:nvPr/>
        </p:nvSpPr>
        <p:spPr>
          <a:xfrm>
            <a:off x="6401631" y="5390498"/>
            <a:ext cx="565888" cy="73932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bg1"/>
                </a:solidFill>
              </a:rPr>
              <a:t>B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27B6FB3F-F9A3-344C-D237-C8184184A093}"/>
              </a:ext>
            </a:extLst>
          </p:cNvPr>
          <p:cNvCxnSpPr>
            <a:cxnSpLocks/>
          </p:cNvCxnSpPr>
          <p:nvPr/>
        </p:nvCxnSpPr>
        <p:spPr>
          <a:xfrm flipH="1">
            <a:off x="5965371" y="3697942"/>
            <a:ext cx="73153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6C7BDF26-996C-1D0C-5184-55BCF437C835}"/>
              </a:ext>
            </a:extLst>
          </p:cNvPr>
          <p:cNvCxnSpPr>
            <a:cxnSpLocks/>
          </p:cNvCxnSpPr>
          <p:nvPr/>
        </p:nvCxnSpPr>
        <p:spPr>
          <a:xfrm flipV="1">
            <a:off x="6696903" y="2743200"/>
            <a:ext cx="609588" cy="95407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5FF522FE-73DB-56F9-9136-54B06EE6AF9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82534" y="2230177"/>
            <a:ext cx="3103101" cy="3109197"/>
          </a:xfrm>
          <a:prstGeom prst="rect">
            <a:avLst/>
          </a:prstGeom>
        </p:spPr>
      </p:pic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53835D63-0B9E-87AF-89D7-D7FF94BF70B1}"/>
              </a:ext>
            </a:extLst>
          </p:cNvPr>
          <p:cNvCxnSpPr>
            <a:cxnSpLocks/>
          </p:cNvCxnSpPr>
          <p:nvPr/>
        </p:nvCxnSpPr>
        <p:spPr>
          <a:xfrm flipH="1">
            <a:off x="1541417" y="3758631"/>
            <a:ext cx="1289456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D51E5420-4E3B-D34E-6177-6203239C50B7}"/>
              </a:ext>
            </a:extLst>
          </p:cNvPr>
          <p:cNvCxnSpPr>
            <a:cxnSpLocks/>
          </p:cNvCxnSpPr>
          <p:nvPr/>
        </p:nvCxnSpPr>
        <p:spPr>
          <a:xfrm flipH="1" flipV="1">
            <a:off x="2104103" y="3519948"/>
            <a:ext cx="726770" cy="23868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35510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754</TotalTime>
  <Words>151</Words>
  <Application>Microsoft Office PowerPoint</Application>
  <PresentationFormat>Affichage à l'écran (4:3)</PresentationFormat>
  <Paragraphs>65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Observe.</vt:lpstr>
      <vt:lpstr>Quelle horloge indique l’heure indiquée ?</vt:lpstr>
      <vt:lpstr>Correction</vt:lpstr>
      <vt:lpstr>Quelle horloge indique l’heure indiquée ?</vt:lpstr>
      <vt:lpstr>Correction</vt:lpstr>
      <vt:lpstr>Quelle horloge indique l’heure indiquée ?</vt:lpstr>
      <vt:lpstr>Correction</vt:lpstr>
      <vt:lpstr>Quelle horloge indique l’heure indiquée ?</vt:lpstr>
      <vt:lpstr>Correction</vt:lpstr>
      <vt:lpstr>Quelle horloge indique l’heure indiquée ?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67</cp:revision>
  <dcterms:created xsi:type="dcterms:W3CDTF">2023-02-07T14:55:57Z</dcterms:created>
  <dcterms:modified xsi:type="dcterms:W3CDTF">2025-09-13T11:19:43Z</dcterms:modified>
</cp:coreProperties>
</file>